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13"/>
      <p:bold r:id="rId14"/>
      <p: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0f98a4fd6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0f98a4fd64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f98a4fd6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0f98a4fd6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f98a4fd64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0f98a4fd64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f98a4fd6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0f98a4fd64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f98a4fd64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0f98a4fd64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f98a4fd64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0f98a4fd64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0f98a4fd64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0f98a4fd64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f98a4fd64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0f98a4fd64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f98a4fd64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0f98a4fd64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9525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69172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940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481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5225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2232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7621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88786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78396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31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49945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8646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49203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4126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6983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183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7111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0374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606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maps#topic=309242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rtl="1">
              <a:spcBef>
                <a:spcPts val="0"/>
              </a:spcBef>
            </a:pPr>
            <a:r>
              <a:rPr lang="ar-SA" dirty="0"/>
              <a:t>مرشد لبناء خرائط في جوجل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 </a:t>
            </a:r>
            <a:r>
              <a:rPr lang="en" dirty="0"/>
              <a:t>(Google Maps)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يهدف المرشد الى مساعدة طلاب المدارس في عمليّة بناء خرائط خاصّة بهم من خلال أداة "خرائط جوجل" المتاحة للجميع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معلومات أخرى على أداة خرائط جوجل</a:t>
            </a: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للتعرف بشكل أوسع على الأدوات المختلفة في خرائط جوجل (Google Maps) بإمكانكم الذهاب إلى الموقع الشرح المفصل لشركة جوجل </a:t>
            </a:r>
            <a:endParaRPr sz="1500"/>
          </a:p>
          <a:p>
            <a:pPr marL="0" lvl="0" indent="0" algn="r" rtl="1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من خلال الرابط التالي: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https://support.google.com/maps#topic=3092425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الخطوة الأولى: تحديد وتثبيت نقطة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2027850"/>
            <a:ext cx="76887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r" rtl="1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 dirty="0"/>
              <a:t>نقوم بالبحث عن النقطة التي نريد تحديدها وتثبيتها على الخارطة.</a:t>
            </a:r>
            <a:endParaRPr sz="1500" dirty="0"/>
          </a:p>
          <a:p>
            <a:pPr marL="876300" lvl="1" indent="-285750" algn="r" rtl="1">
              <a:buSzPts val="1500"/>
              <a:buFont typeface="Wingdings" panose="05000000000000000000" pitchFamily="2" charset="2"/>
              <a:buChar char="Ø"/>
            </a:pPr>
            <a:r>
              <a:rPr lang="en" sz="1200" dirty="0" smtClean="0"/>
              <a:t>يمكننا </a:t>
            </a:r>
            <a:r>
              <a:rPr lang="en" sz="1200" dirty="0"/>
              <a:t>استخدام اداة البحث لإيجاد البلد أو القرية أو المدينة التي تخصنا </a:t>
            </a:r>
            <a:r>
              <a:rPr lang="ar-SA" sz="1200" dirty="0" smtClean="0"/>
              <a:t>(</a:t>
            </a:r>
            <a:r>
              <a:rPr lang="en" sz="1200" dirty="0" smtClean="0"/>
              <a:t>مثلا شفاعمرو</a:t>
            </a:r>
            <a:r>
              <a:rPr lang="ar-SA" sz="1200" dirty="0" smtClean="0"/>
              <a:t>).</a:t>
            </a:r>
            <a:endParaRPr sz="1200" dirty="0"/>
          </a:p>
          <a:p>
            <a:pPr marL="876300" lvl="1" indent="-285750" algn="r" rtl="1">
              <a:buSzPts val="1500"/>
              <a:buFont typeface="Wingdings" panose="05000000000000000000" pitchFamily="2" charset="2"/>
              <a:buChar char="Ø"/>
            </a:pPr>
            <a:r>
              <a:rPr lang="en" sz="1200" dirty="0" smtClean="0"/>
              <a:t>عندما </a:t>
            </a:r>
            <a:r>
              <a:rPr lang="en" sz="1200" dirty="0"/>
              <a:t>نكون في البلد نستخدم عجل الفأرة لتكبير الخريطة لكي نجد الموقع المحدد الذي نريده</a:t>
            </a:r>
            <a:r>
              <a:rPr lang="en" sz="1200" dirty="0" smtClean="0"/>
              <a:t>.</a:t>
            </a:r>
            <a:endParaRPr sz="1200" dirty="0"/>
          </a:p>
          <a:p>
            <a:pPr marL="457200" lvl="0" indent="-323850" algn="r" rtl="1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 dirty="0"/>
              <a:t>عندما نجد الموقع الذي نريد تثبيته نضغط على أيقونة الإبرة ونقوم بتوجيه الفأرة الى الموقع الذي وجدناه سابقًا ثم نضغط مرة أخرى على الموقع لتثبيته.</a:t>
            </a:r>
            <a:endParaRPr sz="1500" dirty="0"/>
          </a:p>
          <a:p>
            <a:pPr marL="457200" lvl="0" indent="-323850" algn="r" rtl="1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 dirty="0"/>
              <a:t>بعد تثبيت الموقع يُطلب منا إدخال اسم لهذا الموقع واضافة شرح عنه.</a:t>
            </a:r>
            <a:endParaRPr sz="1500" dirty="0"/>
          </a:p>
          <a:p>
            <a:pPr marL="876300" lvl="1" indent="-285750" algn="r" rtl="1">
              <a:buSzPts val="1500"/>
              <a:buFont typeface="Wingdings" panose="05000000000000000000" pitchFamily="2" charset="2"/>
              <a:buChar char="Ø"/>
            </a:pPr>
            <a:r>
              <a:rPr lang="en" sz="1200" dirty="0" smtClean="0"/>
              <a:t>بإمكاننا </a:t>
            </a:r>
            <a:r>
              <a:rPr lang="en" sz="1200" dirty="0"/>
              <a:t>تغيير لون وشكل الأيقونة وإضافة صور لهذا الموقع.</a:t>
            </a:r>
            <a:endParaRPr sz="1200" dirty="0"/>
          </a:p>
          <a:p>
            <a:pPr marL="876300" lvl="1" indent="-285750" algn="r" rtl="1">
              <a:buSzPts val="1500"/>
              <a:buFont typeface="Wingdings" panose="05000000000000000000" pitchFamily="2" charset="2"/>
              <a:buChar char="Ø"/>
            </a:pPr>
            <a:r>
              <a:rPr lang="en" sz="1200" dirty="0" smtClean="0"/>
              <a:t>عندما </a:t>
            </a:r>
            <a:r>
              <a:rPr lang="en" sz="1200" dirty="0"/>
              <a:t>نريد القيام بأي تعديل على الموقع نقوم بالضغط عليه مرة أخرى والقيام بأي تغيير.</a:t>
            </a:r>
            <a:endParaRPr sz="1200" dirty="0"/>
          </a:p>
          <a:p>
            <a:pPr marL="0" lvl="0" indent="0" algn="r" rtl="1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 dirty="0"/>
              <a:t>	</a:t>
            </a:r>
            <a:r>
              <a:rPr lang="en" sz="1500" dirty="0" smtClean="0"/>
              <a:t>*أنظر </a:t>
            </a:r>
            <a:r>
              <a:rPr lang="en" sz="1500" dirty="0"/>
              <a:t>إلى التسجيل في الصفحة </a:t>
            </a:r>
            <a:r>
              <a:rPr lang="en" sz="1500" dirty="0" smtClean="0"/>
              <a:t>التالية</a:t>
            </a:r>
            <a:endParaRPr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الخطوة الأولى: تحديد وتثبيت النقطة</a:t>
            </a:r>
            <a:endParaRPr dirty="0"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5730" y="1853850"/>
            <a:ext cx="4322506" cy="271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الخطوة الثانية: إضافة صورة للموقع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indent="-285750" algn="r" rtl="1">
              <a:buSzPts val="1500"/>
            </a:pPr>
            <a:r>
              <a:rPr lang="en" sz="1500" dirty="0"/>
              <a:t>نضغط على الموقع الذي تم تثبيته.</a:t>
            </a:r>
            <a:endParaRPr sz="1500" dirty="0"/>
          </a:p>
          <a:p>
            <a:pPr marL="457200" lvl="0" indent="0" algn="r" rtl="1">
              <a:spcBef>
                <a:spcPts val="1200"/>
              </a:spcBef>
              <a:spcAft>
                <a:spcPts val="0"/>
              </a:spcAft>
              <a:buNone/>
            </a:pPr>
            <a:endParaRPr sz="1500" dirty="0"/>
          </a:p>
          <a:p>
            <a:pPr marL="419100" indent="-285750" algn="r" rtl="1">
              <a:spcBef>
                <a:spcPts val="1200"/>
              </a:spcBef>
              <a:buSzPts val="1500"/>
            </a:pPr>
            <a:r>
              <a:rPr lang="en" sz="1500" dirty="0"/>
              <a:t>نضغط على أيقونة الكاميرا ونرفع الصورة أو مجموعة الصور التي نريد رفعها من حاسوبنا الشخصي.</a:t>
            </a:r>
            <a:endParaRPr sz="1500" dirty="0"/>
          </a:p>
          <a:p>
            <a:pPr marL="0" lvl="0" indent="0" algn="r" rtl="1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dirty="0"/>
              <a:t>	</a:t>
            </a:r>
            <a:r>
              <a:rPr lang="ar-SA" sz="1500" dirty="0" smtClean="0"/>
              <a:t>*</a:t>
            </a:r>
            <a:r>
              <a:rPr lang="en" sz="1500" dirty="0" smtClean="0"/>
              <a:t>أنظر </a:t>
            </a:r>
            <a:r>
              <a:rPr lang="en" sz="1500" dirty="0"/>
              <a:t>إلى التسجيل في الصفحة </a:t>
            </a:r>
            <a:r>
              <a:rPr lang="en" sz="1500" dirty="0" smtClean="0"/>
              <a:t>التالية</a:t>
            </a:r>
            <a:endParaRPr sz="1500" dirty="0"/>
          </a:p>
          <a:p>
            <a:pPr marL="0" lvl="0" indent="0" algn="r" rtl="1">
              <a:spcBef>
                <a:spcPts val="1200"/>
              </a:spcBef>
              <a:spcAft>
                <a:spcPts val="1200"/>
              </a:spcAft>
              <a:buNone/>
            </a:pPr>
            <a:endParaRPr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الخطوة الثانية: إضافة صورة للموقع</a:t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3098" y="1996050"/>
            <a:ext cx="5549564" cy="246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29450" y="1369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الخطوة الثالثة: رسم مسار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بعد تثبيت وملائمة كل المواقع التي بحوزتنا نستطيع أن نرسم المسار أو المسارات التي تمر من خلالها.</a:t>
            </a:r>
            <a:endParaRPr dirty="0"/>
          </a:p>
          <a:p>
            <a:pPr marL="457200" lvl="0" indent="-311150" algn="r" rtl="1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 dirty="0"/>
              <a:t>اذا كان لدينا أكثر من مسار على الخريطة، من المفضل إعطاء كل النقاط على نفس المسار نفس اللون </a:t>
            </a:r>
            <a:r>
              <a:rPr lang="ar-SA" dirty="0" smtClean="0"/>
              <a:t>(</a:t>
            </a:r>
            <a:r>
              <a:rPr lang="en" dirty="0" smtClean="0"/>
              <a:t>هذا </a:t>
            </a:r>
            <a:r>
              <a:rPr lang="en" dirty="0"/>
              <a:t>يمكن تحديده في الخطوة الأولى </a:t>
            </a:r>
            <a:r>
              <a:rPr lang="en" dirty="0" smtClean="0"/>
              <a:t>والثانية</a:t>
            </a:r>
            <a:r>
              <a:rPr lang="ar-SA" dirty="0" smtClean="0"/>
              <a:t>).</a:t>
            </a:r>
            <a:endParaRPr dirty="0"/>
          </a:p>
          <a:p>
            <a:pPr marL="457200" lvl="0" indent="-311150" algn="r" rtl="1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dirty="0"/>
              <a:t>نضغط على ايقونة رسم المسارات</a:t>
            </a:r>
            <a:endParaRPr dirty="0"/>
          </a:p>
          <a:p>
            <a:pPr marL="457200" lvl="0" indent="-311150" algn="r" rtl="1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dirty="0"/>
              <a:t>نختار من قائمة أنواع المسارات </a:t>
            </a:r>
            <a:r>
              <a:rPr lang="ar-SA" dirty="0" smtClean="0"/>
              <a:t>(</a:t>
            </a:r>
            <a:r>
              <a:rPr lang="en" dirty="0" smtClean="0"/>
              <a:t>مسار </a:t>
            </a:r>
            <a:r>
              <a:rPr lang="en" dirty="0"/>
              <a:t>مشي، مسار بالسيارة أو الدراجة الهوائيّة، </a:t>
            </a:r>
            <a:r>
              <a:rPr lang="en" dirty="0" smtClean="0"/>
              <a:t>إلخ</a:t>
            </a:r>
            <a:r>
              <a:rPr lang="ar-SA" dirty="0" smtClean="0"/>
              <a:t>).</a:t>
            </a:r>
            <a:endParaRPr dirty="0"/>
          </a:p>
          <a:p>
            <a:pPr marL="457200" lvl="0" indent="-311150" algn="r" rtl="1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dirty="0"/>
              <a:t>نضغط بالفأرة ونحدد نقطة بداية المسار ونسير به إلى أن نصل الى نقطة النهاية.</a:t>
            </a:r>
            <a:endParaRPr dirty="0"/>
          </a:p>
          <a:p>
            <a:pPr marL="457200" lvl="0" indent="-311150" algn="r" rtl="1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dirty="0"/>
              <a:t>بإمكاننا رسم مسار متعدد النقاط، نستخدم هذا عندما نريد رسم مسار يوجد فيه عدة مواقع </a:t>
            </a:r>
            <a:r>
              <a:rPr lang="ar-SA" dirty="0" smtClean="0"/>
              <a:t>أو </a:t>
            </a:r>
            <a:r>
              <a:rPr lang="en" dirty="0" smtClean="0"/>
              <a:t>محطات</a:t>
            </a:r>
            <a:r>
              <a:rPr lang="ar-SA" dirty="0" smtClean="0"/>
              <a:t>.</a:t>
            </a:r>
            <a:endParaRPr dirty="0" smtClean="0"/>
          </a:p>
          <a:p>
            <a:pPr marL="457200" lvl="0" indent="0" algn="r" rtl="1">
              <a:spcBef>
                <a:spcPts val="1200"/>
              </a:spcBef>
              <a:spcAft>
                <a:spcPts val="1200"/>
              </a:spcAft>
              <a:buNone/>
            </a:pPr>
            <a:r>
              <a:rPr lang="ar-SA" dirty="0"/>
              <a:t>*</a:t>
            </a:r>
            <a:r>
              <a:rPr lang="en" dirty="0" smtClean="0"/>
              <a:t>أنظر إلى التسجيل في الصفحة التالية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الخطوة الثالثة: رسم مسار</a:t>
            </a: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247" y="1853851"/>
            <a:ext cx="5265052" cy="2647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الخطوة الرابعة: قياس مسافة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في حال نريد معرفة مسافة مسار معيّن أو قياس المسافة بين نقطتين بإمكاننا إستخدام أداة قياس المسافة.</a:t>
            </a:r>
            <a:endParaRPr dirty="0"/>
          </a:p>
          <a:p>
            <a:pPr marL="457200" lvl="0" indent="-311150" algn="r" rtl="1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 dirty="0"/>
              <a:t>نضغط على ايقونة المسطرة</a:t>
            </a:r>
            <a:endParaRPr dirty="0"/>
          </a:p>
          <a:p>
            <a:pPr marL="457200" lvl="0" indent="-311150" algn="r" rtl="1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dirty="0"/>
              <a:t>نضغط مرة أخرى على النقطة التي نريد بدأ القياس منها.</a:t>
            </a:r>
            <a:endParaRPr dirty="0"/>
          </a:p>
          <a:p>
            <a:pPr marL="457200" lvl="0" indent="-311150" algn="r" rtl="1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dirty="0"/>
              <a:t>نمشي بالفأرة الى النقطة التي نريد أن ننهي القياس فيها ونضغط عليها.</a:t>
            </a:r>
            <a:endParaRPr dirty="0"/>
          </a:p>
          <a:p>
            <a:pPr marL="457200" lvl="0" indent="-311150" algn="r" rtl="1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dirty="0"/>
              <a:t>المسافة سوف تكون تحت الفأرة وسوف تكون بالمترات أو الكيلومترات</a:t>
            </a:r>
            <a:endParaRPr dirty="0"/>
          </a:p>
          <a:p>
            <a:pPr marL="0" lvl="0" indent="0" algn="r" rtl="1">
              <a:spcBef>
                <a:spcPts val="1200"/>
              </a:spcBef>
              <a:spcAft>
                <a:spcPts val="1200"/>
              </a:spcAft>
              <a:buNone/>
            </a:pPr>
            <a:r>
              <a:rPr lang="ar-SA" dirty="0"/>
              <a:t>*</a:t>
            </a:r>
            <a:r>
              <a:rPr lang="en" dirty="0" smtClean="0"/>
              <a:t>أنظر </a:t>
            </a:r>
            <a:r>
              <a:rPr lang="en" dirty="0"/>
              <a:t>إلى التسجيل في الصفحة </a:t>
            </a:r>
            <a:r>
              <a:rPr lang="en" dirty="0" smtClean="0"/>
              <a:t>التالية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الخطوة الرابعة: قياس مسافة</a:t>
            </a:r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6633" y="1853850"/>
            <a:ext cx="5196142" cy="2548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430</Words>
  <Application>Microsoft Office PowerPoint</Application>
  <PresentationFormat>On-screen Show (16:9)</PresentationFormat>
  <Paragraphs>39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Wingdings</vt:lpstr>
      <vt:lpstr>Times New Roman</vt:lpstr>
      <vt:lpstr>Garamond</vt:lpstr>
      <vt:lpstr>Organic</vt:lpstr>
      <vt:lpstr>مرشد لبناء خرائط في جوجل  (Google Maps)</vt:lpstr>
      <vt:lpstr>الخطوة الأولى: تحديد وتثبيت نقطة</vt:lpstr>
      <vt:lpstr>الخطوة الأولى: تحديد وتثبيت النقطة</vt:lpstr>
      <vt:lpstr>الخطوة الثانية: إضافة صورة للموقع</vt:lpstr>
      <vt:lpstr>الخطوة الثانية: إضافة صورة للموقع</vt:lpstr>
      <vt:lpstr>الخطوة الثالثة: رسم مسار</vt:lpstr>
      <vt:lpstr>الخطوة الثالثة: رسم مسار</vt:lpstr>
      <vt:lpstr>الخطوة الرابعة: قياس مسافة</vt:lpstr>
      <vt:lpstr>الخطوة الرابعة: قياس مسافة</vt:lpstr>
      <vt:lpstr>معلومات أخرى على أداة خرائط جوجل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مرشد لبناء خرائط في جوجل  (Google Maps)</dc:title>
  <dc:creator>GS MEDIA</dc:creator>
  <cp:lastModifiedBy>gs-media2@gal-soc.org</cp:lastModifiedBy>
  <cp:revision>3</cp:revision>
  <dcterms:modified xsi:type="dcterms:W3CDTF">2023-11-07T10:39:13Z</dcterms:modified>
</cp:coreProperties>
</file>